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>
      <p:cViewPr varScale="1">
        <p:scale>
          <a:sx n="130" d="100"/>
          <a:sy n="130" d="100"/>
        </p:scale>
        <p:origin x="103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00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14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80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19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82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887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11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43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4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34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6DB1-2F0F-4014-B97A-4E140C1EB7E6}" type="datetimeFigureOut">
              <a:rPr lang="de-DE" smtClean="0"/>
              <a:t>04.05.2023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7924-8E4C-42B8-B555-AAD3F13FA3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61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Gemeinde Bubsheim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Breitbandausbau BA 2</a:t>
            </a:r>
          </a:p>
          <a:p>
            <a:r>
              <a:rPr lang="de-DE" dirty="0" err="1"/>
              <a:t>Massnahmen</a:t>
            </a:r>
            <a:r>
              <a:rPr lang="de-DE" dirty="0"/>
              <a:t> der Gemeinde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63" y="312441"/>
            <a:ext cx="3230125" cy="13883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647"/>
            <a:ext cx="9144000" cy="250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"/>
            <a:ext cx="9152855" cy="2510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68AC96-7CC7-A5C2-D999-D134CC115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444"/>
            <a:ext cx="1666528" cy="16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8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676063"/>
            <a:ext cx="3106688" cy="543099"/>
          </a:xfrm>
        </p:spPr>
        <p:txBody>
          <a:bodyPr>
            <a:normAutofit/>
          </a:bodyPr>
          <a:lstStyle/>
          <a:p>
            <a:pPr algn="l"/>
            <a:r>
              <a:rPr lang="de-DE" sz="2400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9756"/>
            <a:ext cx="8229600" cy="4503540"/>
          </a:xfrm>
        </p:spPr>
        <p:txBody>
          <a:bodyPr>
            <a:normAutofit lnSpcReduction="10000"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Ziel: Flächendeckender mit Glasfaser ( schnellem Internet auch ländlichen Gemeinden)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Umsetzung in Bubsheim ohne Zuschüsse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daher Entwicklung in mehreren Bauabschnitten und ausgeprägter „Mitverlegung“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 der „Mitverlegung“ kann das Glasfaserröhrchen relativ kostengünstig im Zuge einer sonstigen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Baumassnahme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der Straße und zwischen Straßenraum und Gebäude verlegt werden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 Thema „Mitverlegung“ ist in Bubsheim vornehmlich durch den vor etwa 10 Jahren in Bubsheim möglichen Erdgasausbau, die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Sanierungsmassnahmen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der Ortsmitte sowie der Erschließung vom „Böttinger Weg“ vorgegeben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Bauabschnitt I geprägt durch die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des Landkreises / BIT (Breitbandinitiative Tuttlingen); wesentliches Ziel war, den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als „Schaltzentrale“ an das überregionale Netz anzubinden 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Baumassnahmen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zum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PoP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Bubsheim 2020 / 2021</a:t>
            </a:r>
          </a:p>
          <a:p>
            <a:pPr lvl="1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Anbindung an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PoP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Richtung Wehingen seit Frühjahr 2023 vorhanden  Gemeinde kann jetzt selber weitermachen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647"/>
            <a:ext cx="9144000" cy="250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"/>
            <a:ext cx="9152855" cy="2510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5" y="334444"/>
            <a:ext cx="2093908" cy="90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3BD5D9-3F23-CF8A-C3E6-BFFEFC7DED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445"/>
            <a:ext cx="1076807" cy="10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0874" y="77328"/>
            <a:ext cx="5449022" cy="975408"/>
          </a:xfrm>
        </p:spPr>
        <p:txBody>
          <a:bodyPr>
            <a:normAutofit/>
          </a:bodyPr>
          <a:lstStyle/>
          <a:p>
            <a:pPr algn="l"/>
            <a:r>
              <a:rPr lang="de-DE" sz="2600" dirty="0"/>
              <a:t>Ausbau Bauabschnitt II - Mitverlegung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647"/>
            <a:ext cx="9144000" cy="250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"/>
            <a:ext cx="9152855" cy="2510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CF890F-1D9F-E6A3-F433-8CE9291A3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7" y="883786"/>
            <a:ext cx="7349310" cy="57261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2CB6ED2-D52F-FC66-6D92-90CAB445B0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7" y="328394"/>
            <a:ext cx="1076807" cy="10783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22" y="296397"/>
            <a:ext cx="2093908" cy="90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3CAAA94-284E-AFB1-9E56-DBDD4E6DDA44}"/>
              </a:ext>
            </a:extLst>
          </p:cNvPr>
          <p:cNvSpPr txBox="1"/>
          <p:nvPr/>
        </p:nvSpPr>
        <p:spPr>
          <a:xfrm>
            <a:off x="7668344" y="1772816"/>
            <a:ext cx="1334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Bereiche wo über Mitverlegung bereits Leerrohre / Pipes vorbreitet sind</a:t>
            </a:r>
          </a:p>
        </p:txBody>
      </p:sp>
    </p:spTree>
    <p:extLst>
      <p:ext uri="{BB962C8B-B14F-4D97-AF65-F5344CB8AC3E}">
        <p14:creationId xmlns:p14="http://schemas.microsoft.com/office/powerpoint/2010/main" val="4751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647"/>
            <a:ext cx="9144000" cy="250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"/>
            <a:ext cx="9152855" cy="2510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5" y="334444"/>
            <a:ext cx="2093908" cy="90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1724EC5-ACB2-3B45-C382-7C0963851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333035"/>
            <a:ext cx="6440824" cy="50772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64DCA18-860F-1FA5-CB91-22FBB828A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3" y="309252"/>
            <a:ext cx="1076807" cy="107833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FFE746A-41C7-2554-4C51-A5E94E60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874" y="77328"/>
            <a:ext cx="5449022" cy="975408"/>
          </a:xfrm>
        </p:spPr>
        <p:txBody>
          <a:bodyPr>
            <a:normAutofit/>
          </a:bodyPr>
          <a:lstStyle/>
          <a:p>
            <a:pPr algn="l"/>
            <a:r>
              <a:rPr lang="de-DE" sz="2600" dirty="0"/>
              <a:t>Ausbau </a:t>
            </a:r>
            <a:r>
              <a:rPr lang="de-DE" sz="2600" dirty="0" err="1"/>
              <a:t>Bauabschnit</a:t>
            </a:r>
            <a:r>
              <a:rPr lang="de-DE" sz="2600" dirty="0"/>
              <a:t> II - Grabarbeiten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8C1296-659A-21F8-F6FB-BDF0200E2ADC}"/>
              </a:ext>
            </a:extLst>
          </p:cNvPr>
          <p:cNvSpPr txBox="1"/>
          <p:nvPr/>
        </p:nvSpPr>
        <p:spPr>
          <a:xfrm>
            <a:off x="7308304" y="1772816"/>
            <a:ext cx="13349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Bereiche, wo über Grabarbeiten 2023 aktuell durch Fa. Vetter Erdgas ausgebaut und / oder Leerrohrpipes verlegt werden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Über Mitverlegung:</a:t>
            </a:r>
          </a:p>
          <a:p>
            <a:pPr marL="171450" indent="-171450">
              <a:buFontTx/>
              <a:buChar char="-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Lehnlestraße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Über Eigenverlegung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Anton Häring-Straße</a:t>
            </a:r>
          </a:p>
          <a:p>
            <a:pPr marL="171450" indent="-171450">
              <a:buFontTx/>
              <a:buChar char="-"/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Königsheimer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Straße – Ost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Industriestr. -Süd</a:t>
            </a:r>
          </a:p>
        </p:txBody>
      </p:sp>
    </p:spTree>
    <p:extLst>
      <p:ext uri="{BB962C8B-B14F-4D97-AF65-F5344CB8AC3E}">
        <p14:creationId xmlns:p14="http://schemas.microsoft.com/office/powerpoint/2010/main" val="418043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794" y="350906"/>
            <a:ext cx="4313350" cy="1143000"/>
          </a:xfrm>
        </p:spPr>
        <p:txBody>
          <a:bodyPr>
            <a:normAutofit/>
          </a:bodyPr>
          <a:lstStyle/>
          <a:p>
            <a:pPr algn="l"/>
            <a:r>
              <a:rPr lang="de-DE" sz="2600" dirty="0" err="1"/>
              <a:t>Baumassnahme</a:t>
            </a:r>
            <a:r>
              <a:rPr lang="de-DE" sz="2600" dirty="0"/>
              <a:t> Gemeinde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Gemeinde verlegt die Leerrohrpipes in den Straßen, setzt die Verteilerschränke und macht für jedes Grundstück eine „Ablage“ (Pipe; Röhrchen mit 7mm Durchmesser)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Gemeinde baut die Technik / Glasfaserleitungen mit elektronischen Komponenten zwischen dem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und den Verteilerkästen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Glasfaser wird ähnlich wie die Wasserleitung im Straßenraum verteilt – aber: der Anschluss an das kommunale Glasfasernetz ist freiwillig, es gibt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verschiedee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Anbieter</a:t>
            </a:r>
          </a:p>
          <a:p>
            <a:endParaRPr lang="de-DE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Gemeinde baut weiterhin -  auf ausdrücklichen Wunsch / </a:t>
            </a:r>
            <a:r>
              <a:rPr lang="de-DE" sz="120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Beauftragung durch den Eigentümer:</a:t>
            </a:r>
          </a:p>
          <a:p>
            <a:pPr lvl="1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Leerrohrverbindung 7 mm-Pipe von der Grundstücksablage am Straßenraum bis in das Gebäude (ist bei vielen in BA II über die Mitverlegung schon erfolgt)</a:t>
            </a:r>
          </a:p>
          <a:p>
            <a:pPr lvl="1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Aktive Technik für den betreffenden Hausanschluss vom Verteilerkasten bis in das Gebäude einschl. einer Abschlussdose</a:t>
            </a:r>
          </a:p>
          <a:p>
            <a:pPr lvl="1"/>
            <a:endParaRPr lang="de-DE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Technik ist dann vorbereitet. Den Betrieb des Netzes ist dann mit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NetCom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zu regeln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der technische Anschluss im Gebäude ist unabhängig vom Vertrag mit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NetCom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 dies kann auch in Abhängigkeit der andere Verträge mit z.B. Telekom oder Vodafone zu gegebener Zeit vom Anschlussnehmergeändert werden </a:t>
            </a:r>
          </a:p>
          <a:p>
            <a:pPr lvl="1">
              <a:buFont typeface="Wingdings" panose="05000000000000000000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647"/>
            <a:ext cx="9144000" cy="250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"/>
            <a:ext cx="9152855" cy="2510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5" y="334444"/>
            <a:ext cx="2093908" cy="90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93357D-1CA0-ACE8-C1D2-FC8C120B9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445"/>
            <a:ext cx="1076807" cy="10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0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429412"/>
            <a:ext cx="3614868" cy="1143000"/>
          </a:xfrm>
        </p:spPr>
        <p:txBody>
          <a:bodyPr>
            <a:normAutofit/>
          </a:bodyPr>
          <a:lstStyle/>
          <a:p>
            <a:pPr algn="l"/>
            <a:r>
              <a:rPr lang="de-DE" sz="2600" dirty="0"/>
              <a:t>Anschluss an Gebäude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647"/>
            <a:ext cx="9144000" cy="250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"/>
            <a:ext cx="9152855" cy="2510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5" y="334444"/>
            <a:ext cx="2093908" cy="900000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E1B5FFD-15FA-4486-1702-F2EDDE3F0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097" t="942" r="-690" b="4436"/>
          <a:stretch/>
        </p:blipFill>
        <p:spPr>
          <a:xfrm rot="18673476">
            <a:off x="3173529" y="2392663"/>
            <a:ext cx="2796943" cy="3289639"/>
          </a:xfr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021D3BE-A12C-22ED-576E-F2337FA66454}"/>
              </a:ext>
            </a:extLst>
          </p:cNvPr>
          <p:cNvCxnSpPr>
            <a:cxnSpLocks/>
          </p:cNvCxnSpPr>
          <p:nvPr/>
        </p:nvCxnSpPr>
        <p:spPr>
          <a:xfrm>
            <a:off x="2909144" y="3100337"/>
            <a:ext cx="1584176" cy="657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AD239A3E-688C-58D0-EA58-C667C2F1A3B9}"/>
              </a:ext>
            </a:extLst>
          </p:cNvPr>
          <p:cNvCxnSpPr>
            <a:cxnSpLocks/>
          </p:cNvCxnSpPr>
          <p:nvPr/>
        </p:nvCxnSpPr>
        <p:spPr>
          <a:xfrm>
            <a:off x="5652120" y="2852936"/>
            <a:ext cx="72008" cy="28083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4EA6725-9CD4-FF04-E999-A07BFF3C20A8}"/>
              </a:ext>
            </a:extLst>
          </p:cNvPr>
          <p:cNvSpPr txBox="1"/>
          <p:nvPr/>
        </p:nvSpPr>
        <p:spPr>
          <a:xfrm>
            <a:off x="5810701" y="1935952"/>
            <a:ext cx="265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Netzausbau der Gemeinde</a:t>
            </a:r>
          </a:p>
          <a:p>
            <a:r>
              <a:rPr lang="de-DE" dirty="0"/>
              <a:t>Haupttrasse + 1 m hinter Grundstücksgrenze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F6CA990-646A-DC72-1D57-7C9F8DB5DBBA}"/>
              </a:ext>
            </a:extLst>
          </p:cNvPr>
          <p:cNvSpPr txBox="1"/>
          <p:nvPr/>
        </p:nvSpPr>
        <p:spPr>
          <a:xfrm>
            <a:off x="712900" y="288661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Hausanschluss ab 1 m hinter Grundstücksgrenze mit Netzanschlussdose</a:t>
            </a:r>
          </a:p>
          <a:p>
            <a:endParaRPr lang="de-DE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BBBE398-4282-D67D-A59B-935413A19B0A}"/>
              </a:ext>
            </a:extLst>
          </p:cNvPr>
          <p:cNvCxnSpPr>
            <a:cxnSpLocks/>
          </p:cNvCxnSpPr>
          <p:nvPr/>
        </p:nvCxnSpPr>
        <p:spPr>
          <a:xfrm flipH="1">
            <a:off x="5940152" y="3100337"/>
            <a:ext cx="288032" cy="216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F3D39B30-8CCC-E753-0875-E71E97C1F5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445"/>
            <a:ext cx="1076807" cy="10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4007" y="499019"/>
            <a:ext cx="4921659" cy="1143000"/>
          </a:xfrm>
        </p:spPr>
        <p:txBody>
          <a:bodyPr>
            <a:normAutofit/>
          </a:bodyPr>
          <a:lstStyle/>
          <a:p>
            <a:pPr algn="l"/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Anschlusskosten Anlieger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9742"/>
            <a:ext cx="8229600" cy="4727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Pragmatische und einfache,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transoparente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Abrechnungsmodalität</a:t>
            </a:r>
          </a:p>
          <a:p>
            <a:pPr marL="0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arenR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Erd- und Grabenarbeiten zur Verlegung der Pipes von der Straße / Ablage bis in das Gebäude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1.1) Graben auf dem Grundstück</a:t>
            </a:r>
          </a:p>
          <a:p>
            <a:pPr lvl="1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Unbefestigt 		70,00 EUR/m</a:t>
            </a:r>
          </a:p>
          <a:p>
            <a:pPr lvl="1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Befestigt 		95,00 EUR/m</a:t>
            </a:r>
          </a:p>
          <a:p>
            <a:pPr lvl="1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Asphalt 		115,00 EUR/m</a:t>
            </a: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1.2) Hauseinführung Kellerwand mit Abdichtung, Bohrung und Grube an der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Kelleraussenwand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600,00 EUR/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Stk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Ziffer 1 nur notwendig, wenn keine Mitverlegung möglich war; bei Mitverlegung sind Kosten in sonstiger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Massnahme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ausgeworfen; liegen tiefer als bei „Soloverlegung“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2) Netzanschlussdose einschl. Glasfaserverbindung vom Verteiler bis zur Anschlussdose</a:t>
            </a:r>
          </a:p>
          <a:p>
            <a:pPr lvl="1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300,00 EUR /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Stk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Massnahme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1) und 2) könnten auch getrennt und / oder zu einem späteren Zeitpunkt beauftragt werden. Allerdings werden dann die Kosten nach aktueller Hochrechnung etwa 3 – 5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fach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höher liegen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647"/>
            <a:ext cx="9144000" cy="250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"/>
            <a:ext cx="9152855" cy="2510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5" y="334444"/>
            <a:ext cx="2093908" cy="90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93357D-1CA0-ACE8-C1D2-FC8C120B9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445"/>
            <a:ext cx="1076807" cy="10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4007" y="499019"/>
            <a:ext cx="4921659" cy="1143000"/>
          </a:xfrm>
        </p:spPr>
        <p:txBody>
          <a:bodyPr>
            <a:normAutofit/>
          </a:bodyPr>
          <a:lstStyle/>
          <a:p>
            <a:pPr algn="l"/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Glasfaserausbau Bubsheim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9742"/>
            <a:ext cx="8229600" cy="4727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</a:p>
          <a:p>
            <a:pPr marL="0" lvl="1" indent="0" algn="ctr">
              <a:buNone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algn="ctr"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weiter mit Betreiber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NetCOM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4647"/>
            <a:ext cx="9144000" cy="2508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3"/>
            <a:ext cx="9152855" cy="2510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5" y="334444"/>
            <a:ext cx="2093908" cy="90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93357D-1CA0-ACE8-C1D2-FC8C120B9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4445"/>
            <a:ext cx="1076807" cy="10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9576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2017071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</Template>
  <TotalTime>0</TotalTime>
  <Words>559</Words>
  <Application>Microsoft Office PowerPoint</Application>
  <PresentationFormat>Bildschirmpräsentation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PräsentationsVorlage_20170713</vt:lpstr>
      <vt:lpstr>Gemeinde Bubsheim</vt:lpstr>
      <vt:lpstr>Übersicht</vt:lpstr>
      <vt:lpstr>Ausbau Bauabschnitt II - Mitverlegung</vt:lpstr>
      <vt:lpstr>Ausbau Bauabschnit II - Grabarbeiten</vt:lpstr>
      <vt:lpstr>Baumassnahme Gemeinde</vt:lpstr>
      <vt:lpstr>Anschluss an Gebäude</vt:lpstr>
      <vt:lpstr>Anschlusskosten Anlieger</vt:lpstr>
      <vt:lpstr>Glasfaserausbau Bubsheim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Jannik Hauser</dc:creator>
  <cp:lastModifiedBy>KH</cp:lastModifiedBy>
  <cp:revision>4</cp:revision>
  <cp:lastPrinted>2023-05-04T15:25:29Z</cp:lastPrinted>
  <dcterms:created xsi:type="dcterms:W3CDTF">2023-05-04T11:51:35Z</dcterms:created>
  <dcterms:modified xsi:type="dcterms:W3CDTF">2023-05-04T15:26:09Z</dcterms:modified>
</cp:coreProperties>
</file>